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395" r:id="rId4"/>
    <p:sldId id="491" r:id="rId5"/>
    <p:sldId id="496" r:id="rId6"/>
    <p:sldId id="497" r:id="rId7"/>
    <p:sldId id="498" r:id="rId8"/>
    <p:sldId id="499" r:id="rId9"/>
    <p:sldId id="501" r:id="rId10"/>
    <p:sldId id="502" r:id="rId11"/>
    <p:sldId id="503" r:id="rId12"/>
    <p:sldId id="513" r:id="rId13"/>
    <p:sldId id="516" r:id="rId14"/>
    <p:sldId id="517" r:id="rId15"/>
    <p:sldId id="518" r:id="rId16"/>
    <p:sldId id="506" r:id="rId17"/>
    <p:sldId id="505" r:id="rId18"/>
    <p:sldId id="507" r:id="rId19"/>
    <p:sldId id="508" r:id="rId20"/>
    <p:sldId id="509" r:id="rId21"/>
    <p:sldId id="512" r:id="rId22"/>
    <p:sldId id="511" r:id="rId23"/>
    <p:sldId id="510" r:id="rId24"/>
    <p:sldId id="495" r:id="rId25"/>
    <p:sldId id="519" r:id="rId26"/>
    <p:sldId id="488" r:id="rId27"/>
    <p:sldId id="521" r:id="rId28"/>
    <p:sldId id="352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66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9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6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4974B-3E15-4BB2-AFEE-709FF923AA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A0648-5DA9-487B-8D0F-8653A3468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61BCB3-3D8A-48D0-BD25-74515C12490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pd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www.aptana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image" Target="../media/image53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C2090-4024-482B-B6A4-5497F32A51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2046275"/>
            <a:ext cx="2212117" cy="551743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3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4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2337F3-E6EC-4382-B81A-704C17C4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1098827"/>
            <a:ext cx="10067925" cy="54768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18288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7.2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php_xdebug-2.6.0-7.2-vc15.dll</a:t>
            </a:r>
          </a:p>
          <a:p>
            <a:pPr lvl="1"/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63C5F-0B82-4992-B730-3B1C396F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3200400"/>
            <a:ext cx="58647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379412" y="5048656"/>
            <a:ext cx="11277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 = "C:\xampp\php\ext\php_xdebug-2.6.0-7.2-vc15.dll"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 = 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  <a:p>
            <a:pPr lvl="1"/>
            <a:r>
              <a:rPr lang="en-US" dirty="0"/>
              <a:t>Also restart your 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54" y="1943912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4" y="4356636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E83B0-882E-4AB1-BD87-3A487048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1098827"/>
            <a:ext cx="100679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Configure </a:t>
            </a:r>
            <a:r>
              <a:rPr lang="en-US" sz="3000" noProof="1"/>
              <a:t>Xdebug</a:t>
            </a:r>
            <a:r>
              <a:rPr lang="en-US" sz="3000" dirty="0"/>
              <a:t> in your IDE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63331"/>
            <a:ext cx="3581400" cy="2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4419600"/>
            <a:ext cx="3581399" cy="1772143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11264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/>
              <a:t>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843</Words>
  <Application>Microsoft Office PowerPoint</Application>
  <PresentationFormat>Custom</PresentationFormat>
  <Paragraphs>172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2018-03-26T09:15:33Z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